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3" r:id="rId4"/>
    <p:sldId id="258" r:id="rId5"/>
    <p:sldId id="259" r:id="rId6"/>
    <p:sldId id="261" r:id="rId7"/>
    <p:sldId id="286" r:id="rId8"/>
    <p:sldId id="262" r:id="rId9"/>
    <p:sldId id="263" r:id="rId10"/>
    <p:sldId id="260" r:id="rId11"/>
    <p:sldId id="264" r:id="rId12"/>
    <p:sldId id="267" r:id="rId13"/>
    <p:sldId id="265" r:id="rId14"/>
    <p:sldId id="274" r:id="rId15"/>
    <p:sldId id="275" r:id="rId16"/>
    <p:sldId id="266" r:id="rId17"/>
    <p:sldId id="276" r:id="rId18"/>
    <p:sldId id="268" r:id="rId19"/>
    <p:sldId id="269" r:id="rId20"/>
    <p:sldId id="270" r:id="rId21"/>
    <p:sldId id="271" r:id="rId22"/>
    <p:sldId id="272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8" r:id="rId31"/>
    <p:sldId id="289" r:id="rId32"/>
    <p:sldId id="285" r:id="rId33"/>
    <p:sldId id="287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/>
    <p:restoredTop sz="94630"/>
  </p:normalViewPr>
  <p:slideViewPr>
    <p:cSldViewPr snapToGrid="0" snapToObjects="1">
      <p:cViewPr varScale="1">
        <p:scale>
          <a:sx n="82" d="100"/>
          <a:sy n="82" d="100"/>
        </p:scale>
        <p:origin x="184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Relationship Id="rId3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charset="0"/>
                <a:ea typeface="Times New Roman" charset="0"/>
                <a:cs typeface="Times New Roman" charset="0"/>
              </a:rPr>
              <a:t>Доброе начало-полдела откачало.</a:t>
            </a:r>
            <a:endParaRPr lang="ru-RU" b="1" dirty="0">
              <a:solidFill>
                <a:srgbClr val="00206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Сотворение мира. </a:t>
            </a:r>
            <a:endParaRPr lang="ru-RU" sz="5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712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  <a:latin typeface="Times New Roman" charset="0"/>
                <a:ea typeface="Times New Roman" charset="0"/>
                <a:cs typeface="Times New Roman" charset="0"/>
              </a:rPr>
              <a:t>Предмет  «Русь Святая в пословицах и поговорках» расскажет о боге, ангелах, святых людях, христианских праздниках, молитве, библии и др.</a:t>
            </a:r>
            <a:endParaRPr lang="ru-RU" sz="2400" b="1" dirty="0">
              <a:solidFill>
                <a:schemeClr val="bg2">
                  <a:lumMod val="75000"/>
                </a:schemeClr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Темой каждого урока будет одна из русских народных пословиц и поговорок, в которых заключена и передается нам от предков мудрость нашего народа. Вы знаете кто такие святые?  Они всегда начинали все свои дела с молитвы.</a:t>
            </a:r>
          </a:p>
          <a:p>
            <a:r>
              <a:rPr lang="ru-RU" dirty="0" smtClean="0"/>
              <a:t>Короткая молитва: «Господи, благослови» Молитва-непременное начало любого дела христианина, мы молимся утром, вечером, перед едой и после еды.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783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248" y="875654"/>
            <a:ext cx="6032282" cy="598234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1" y="216975"/>
            <a:ext cx="2780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Бог Троица- Творец мира.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839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66" y="334494"/>
            <a:ext cx="4311507" cy="6159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629" y="542441"/>
            <a:ext cx="5946159" cy="60779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04854" y="263471"/>
            <a:ext cx="3590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</a:rPr>
              <a:t>Мы молимся, и Бог нам помогает.</a:t>
            </a:r>
            <a:endParaRPr lang="ru-RU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414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59" y="559300"/>
            <a:ext cx="5704902" cy="5636686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07" y="448625"/>
            <a:ext cx="5694179" cy="575069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36569" y="154983"/>
            <a:ext cx="4029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Детский молитвослов.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68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9898" y="790413"/>
            <a:ext cx="102908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У христиан есть самая главная </a:t>
            </a:r>
            <a:r>
              <a:rPr lang="ru-RU" sz="2800" dirty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К</a:t>
            </a:r>
            <a:r>
              <a:rPr lang="ru-RU" sz="2800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нига- Библия, в ней Бог рассказал людям о начале нашего мира, как Он сотворил этот мир для нас</a:t>
            </a:r>
            <a:endParaRPr lang="ru-RU" sz="2800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738" y="1794104"/>
            <a:ext cx="3290901" cy="4674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76814" y="2340245"/>
            <a:ext cx="45216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Было время, когда был только Один Бог </a:t>
            </a:r>
          </a:p>
          <a:p>
            <a:r>
              <a:rPr lang="ru-RU" sz="2400" dirty="0" smtClean="0">
                <a:solidFill>
                  <a:srgbClr val="002060"/>
                </a:solidFill>
              </a:rPr>
              <a:t>и ничего не было вокруг, только один Бог 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998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20" y="294468"/>
            <a:ext cx="5060139" cy="6400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14820" y="1069381"/>
            <a:ext cx="52229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Сначала Бог сотворил мир невидимый, нематериальный </a:t>
            </a:r>
            <a:r>
              <a:rPr lang="mr-IN" sz="2800" dirty="0" smtClean="0">
                <a:solidFill>
                  <a:schemeClr val="bg1"/>
                </a:solidFill>
              </a:rPr>
              <a:t>–</a:t>
            </a:r>
            <a:r>
              <a:rPr lang="ru-RU" sz="2800" dirty="0" smtClean="0">
                <a:solidFill>
                  <a:schemeClr val="bg1"/>
                </a:solidFill>
              </a:rPr>
              <a:t>ангельский мир</a:t>
            </a:r>
          </a:p>
          <a:p>
            <a:r>
              <a:rPr lang="ru-RU" sz="2800" dirty="0" smtClean="0">
                <a:solidFill>
                  <a:schemeClr val="bg1"/>
                </a:solidFill>
              </a:rPr>
              <a:t>Сотворил огромное количество ангелов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360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790" y="249911"/>
            <a:ext cx="6124575" cy="61531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78672" y="898901"/>
            <a:ext cx="3874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Потом стал творить видимый мир</a:t>
            </a:r>
          </a:p>
          <a:p>
            <a:endParaRPr lang="ru-RU" sz="2400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Иван Айвазовский </a:t>
            </a:r>
          </a:p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«Сотворение мира»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69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82" y="953145"/>
            <a:ext cx="10153112" cy="57111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55363" y="247974"/>
            <a:ext cx="8772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Бог начал творить всю красоту для нас</a:t>
            </a:r>
            <a:endParaRPr lang="ru-RU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7922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96" y="209873"/>
            <a:ext cx="10079065" cy="629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06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220" y="170481"/>
            <a:ext cx="9484965" cy="632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57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90" y="472791"/>
            <a:ext cx="9841096" cy="569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7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387" y="325464"/>
            <a:ext cx="9335433" cy="62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256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9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294" y="340962"/>
            <a:ext cx="8763792" cy="609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6599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93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342" y="334309"/>
            <a:ext cx="9101161" cy="606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643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0"/>
            <a:ext cx="111913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881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810" y="515801"/>
            <a:ext cx="9236990" cy="618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55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493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353" y="238460"/>
            <a:ext cx="10109736" cy="645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040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0"/>
            <a:ext cx="109636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322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263470"/>
            <a:ext cx="8666997" cy="636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79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356461"/>
            <a:ext cx="9245385" cy="616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6189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68" y="234468"/>
            <a:ext cx="10112261" cy="662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8492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48" y="294468"/>
            <a:ext cx="10501651" cy="656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674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860" y="212240"/>
            <a:ext cx="9968639" cy="664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97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366" y="181244"/>
            <a:ext cx="10015134" cy="667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35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63" y="354309"/>
            <a:ext cx="9819855" cy="624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181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0"/>
            <a:ext cx="9963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2249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25" y="356461"/>
            <a:ext cx="5082674" cy="61373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893" y="1117479"/>
            <a:ext cx="6136272" cy="42602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82345" y="356461"/>
            <a:ext cx="359560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Сотворение Адама и Евы </a:t>
            </a:r>
            <a:r>
              <a:rPr lang="ru-RU" smtClean="0"/>
              <a:t>в раю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88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53" y="480446"/>
            <a:ext cx="8697948" cy="57963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98844" y="632177"/>
            <a:ext cx="24271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Бог невидим, и люди бы </a:t>
            </a:r>
          </a:p>
          <a:p>
            <a:r>
              <a:rPr lang="ru-RU" sz="2000" b="1" dirty="0" smtClean="0"/>
              <a:t>никогда не узнали о Нем, если бы Он сам не открыл им о Себе.</a:t>
            </a:r>
          </a:p>
          <a:p>
            <a:r>
              <a:rPr lang="ru-RU" sz="2000" b="1" dirty="0" smtClean="0"/>
              <a:t>В Библии люди с древних времен </a:t>
            </a:r>
          </a:p>
          <a:p>
            <a:r>
              <a:rPr lang="ru-RU" sz="2000" b="1" dirty="0" smtClean="0"/>
              <a:t>Записывают все, что Бог открывал им.</a:t>
            </a:r>
          </a:p>
          <a:p>
            <a:r>
              <a:rPr lang="ru-RU" sz="2000" b="1" dirty="0" smtClean="0"/>
              <a:t>Сам Бог говорил с ними, эта книга называется Священное Писание</a:t>
            </a:r>
          </a:p>
          <a:p>
            <a:r>
              <a:rPr lang="ru-RU" sz="2000" b="1" dirty="0" smtClean="0"/>
              <a:t>Или Библия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973356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807" y="539256"/>
            <a:ext cx="8609700" cy="5737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834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990" y="162730"/>
            <a:ext cx="8410414" cy="630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973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62" y="681925"/>
            <a:ext cx="11261627" cy="5408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046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2" y="542439"/>
            <a:ext cx="5858775" cy="59513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51730" y="1255363"/>
            <a:ext cx="47646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Когда люди Адам и Ева</a:t>
            </a:r>
          </a:p>
          <a:p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Слушались своего Отца и Бога, то они  были добрые,</a:t>
            </a:r>
          </a:p>
          <a:p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 и в раю царила</a:t>
            </a:r>
          </a:p>
          <a:p>
            <a:r>
              <a:rPr lang="ru-RU" sz="2800" dirty="0">
                <a:solidFill>
                  <a:schemeClr val="bg2">
                    <a:lumMod val="50000"/>
                  </a:schemeClr>
                </a:solidFill>
              </a:rPr>
              <a:t>г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</a:rPr>
              <a:t>армония, животные не нападали друг на друга</a:t>
            </a: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018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50" y="317846"/>
            <a:ext cx="10410116" cy="6237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9838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589" y="280227"/>
            <a:ext cx="8541622" cy="63995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1444" y="898900"/>
            <a:ext cx="24642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«Видение отроку Варфоломею» — картина русского художника Михаила Нестерова, первая и самая значительная работа из цикла, посвящённого Сергию Радонежскому.</a:t>
            </a:r>
          </a:p>
        </p:txBody>
      </p:sp>
    </p:spTree>
    <p:extLst>
      <p:ext uri="{BB962C8B-B14F-4D97-AF65-F5344CB8AC3E}">
        <p14:creationId xmlns:p14="http://schemas.microsoft.com/office/powerpoint/2010/main" val="19914650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372" y="559468"/>
            <a:ext cx="4107051" cy="60334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522" y="559467"/>
            <a:ext cx="4375565" cy="6033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09627" y="0"/>
            <a:ext cx="6554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Букварей еще не было, читать было трудно.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2467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15" y="823592"/>
            <a:ext cx="10461872" cy="60344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4915" y="201478"/>
            <a:ext cx="9487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Лавра (большой монастырь) , основанный преподобным Сергием Радонежским, Свято Троицкая Сергиева Лавра в Загорске или Сергиев </a:t>
            </a:r>
            <a:r>
              <a:rPr lang="ru-RU" sz="2000" dirty="0" err="1" smtClean="0">
                <a:solidFill>
                  <a:schemeClr val="bg2">
                    <a:lumMod val="50000"/>
                  </a:schemeClr>
                </a:solidFill>
              </a:rPr>
              <a:t>Пасаде</a:t>
            </a:r>
            <a:endParaRPr lang="ru-RU" sz="2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182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216976"/>
            <a:ext cx="9611747" cy="638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055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95" y="220851"/>
            <a:ext cx="8260597" cy="61954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74997" y="1658320"/>
            <a:ext cx="2721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Рака с мощами </a:t>
            </a:r>
          </a:p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Святого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</a:rPr>
              <a:t>С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>ергия</a:t>
            </a: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1882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644457"/>
            <a:ext cx="9129411" cy="63607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75295" y="185980"/>
            <a:ext cx="6834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</a:rPr>
              <a:t>Мощи святого Сергия</a:t>
            </a:r>
            <a:endParaRPr lang="ru-RU" sz="24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0469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329" y="30997"/>
            <a:ext cx="8927024" cy="66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121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2854" y="1208868"/>
            <a:ext cx="92059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Преподобный Отче</a:t>
            </a:r>
            <a:r>
              <a:rPr lang="ru-RU" sz="6000" b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Сергий, </a:t>
            </a:r>
            <a:r>
              <a:rPr lang="ru-RU" sz="6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моли Бога о нас!</a:t>
            </a:r>
            <a:endParaRPr lang="ru-RU" sz="6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0725" y="4045058"/>
            <a:ext cx="6989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sz="6000" b="1" dirty="0" smtClean="0"/>
              <a:t>1314 </a:t>
            </a:r>
            <a:r>
              <a:rPr lang="is-IS" sz="6000" b="1" dirty="0"/>
              <a:t>– </a:t>
            </a:r>
            <a:r>
              <a:rPr lang="is-IS" sz="6000" b="1" dirty="0" smtClean="0"/>
              <a:t> </a:t>
            </a:r>
            <a:r>
              <a:rPr lang="is-IS" sz="6000" b="1" dirty="0"/>
              <a:t>1392 гг.</a:t>
            </a:r>
            <a:endParaRPr lang="ru-RU" sz="6000" b="1" dirty="0"/>
          </a:p>
        </p:txBody>
      </p:sp>
    </p:spTree>
    <p:extLst>
      <p:ext uri="{BB962C8B-B14F-4D97-AF65-F5344CB8AC3E}">
        <p14:creationId xmlns:p14="http://schemas.microsoft.com/office/powerpoint/2010/main" val="2595091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епь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Контур</Template>
  <TotalTime>101</TotalTime>
  <Words>349</Words>
  <Application>Microsoft Macintosh PowerPoint</Application>
  <PresentationFormat>Широкоэкранный</PresentationFormat>
  <Paragraphs>38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Mangal</vt:lpstr>
      <vt:lpstr>Times New Roman</vt:lpstr>
      <vt:lpstr>Trebuchet MS</vt:lpstr>
      <vt:lpstr>Tw Cen MT</vt:lpstr>
      <vt:lpstr>Arial</vt:lpstr>
      <vt:lpstr>Цепь</vt:lpstr>
      <vt:lpstr>Доброе начало-полдела откачало.</vt:lpstr>
      <vt:lpstr>Предмет  «Русь Святая в пословицах и поговорках» расскажет о боге, ангелах, святых людях, христианских праздниках, молитве, библии и др.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15.0041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Доброе начало-полдела откачало.</dc:title>
  <dc:creator>пользователь Microsoft Office</dc:creator>
  <cp:lastModifiedBy>пользователь Microsoft Office</cp:lastModifiedBy>
  <cp:revision>14</cp:revision>
  <dcterms:created xsi:type="dcterms:W3CDTF">2023-11-07T20:08:46Z</dcterms:created>
  <dcterms:modified xsi:type="dcterms:W3CDTF">2023-11-08T16:18:51Z</dcterms:modified>
</cp:coreProperties>
</file>